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65" r:id="rId2"/>
    <p:sldId id="261" r:id="rId3"/>
    <p:sldId id="263" r:id="rId4"/>
    <p:sldId id="266" r:id="rId5"/>
    <p:sldId id="256" r:id="rId6"/>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a:srgbClr val="ADADAD"/>
    <a:srgbClr val="B9B9B9"/>
    <a:srgbClr val="00ABEF"/>
    <a:srgbClr val="DEA600"/>
    <a:srgbClr val="EECC6B"/>
    <a:srgbClr val="E6B324"/>
    <a:srgbClr val="EAB100"/>
    <a:srgbClr val="F2B9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p:restoredTop sz="94645"/>
  </p:normalViewPr>
  <p:slideViewPr>
    <p:cSldViewPr snapToGrid="0" snapToObjects="1" showGuides="1">
      <p:cViewPr varScale="1">
        <p:scale>
          <a:sx n="57" d="100"/>
          <a:sy n="57" d="100"/>
        </p:scale>
        <p:origin x="468" y="102"/>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B2879B-80BD-41D5-90FB-114401CFDB6A}"/>
              </a:ext>
            </a:extLst>
          </p:cNvPr>
          <p:cNvSpPr/>
          <p:nvPr/>
        </p:nvSpPr>
        <p:spPr>
          <a:xfrm>
            <a:off x="1587" y="895"/>
            <a:ext cx="24384000" cy="13714214"/>
          </a:xfrm>
          <a:prstGeom prst="rect">
            <a:avLst/>
          </a:prstGeom>
          <a:solidFill>
            <a:srgbClr val="42C0FB"/>
          </a:solidFill>
          <a:ln>
            <a:solidFill>
              <a:srgbClr val="42C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Placeholder 3" descr="A close up of a sign&#10;&#10;Description generated with high confidence">
            <a:extLst>
              <a:ext uri="{FF2B5EF4-FFF2-40B4-BE49-F238E27FC236}">
                <a16:creationId xmlns:a16="http://schemas.microsoft.com/office/drawing/2014/main" id="{3FE02A14-0AA4-4F60-90E8-24267DA32B5A}"/>
              </a:ext>
            </a:extLst>
          </p:cNvPr>
          <p:cNvPicPr>
            <a:picLocks noGrp="1" noChangeAspect="1"/>
          </p:cNvPicPr>
          <p:nvPr>
            <p:ph type="pic" sz="quarter" idx="13"/>
          </p:nvPr>
        </p:nvPicPr>
        <p:blipFill rotWithShape="1">
          <a:blip r:embed="rId3"/>
          <a:srcRect l="9909" t="20393" r="9537" b="20393"/>
          <a:stretch/>
        </p:blipFill>
        <p:spPr>
          <a:xfrm>
            <a:off x="2352598" y="895"/>
            <a:ext cx="19112826" cy="13714214"/>
          </a:xfrm>
        </p:spPr>
      </p:pic>
      <p:sp>
        <p:nvSpPr>
          <p:cNvPr id="12" name="Rectangle 11"/>
          <p:cNvSpPr/>
          <p:nvPr/>
        </p:nvSpPr>
        <p:spPr>
          <a:xfrm>
            <a:off x="-50351" y="895"/>
            <a:ext cx="24435940" cy="13714214"/>
          </a:xfrm>
          <a:prstGeom prst="rect">
            <a:avLst/>
          </a:prstGeom>
          <a:solidFill>
            <a:srgbClr val="3E587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Lato Light" charset="0"/>
            </a:endParaRPr>
          </a:p>
        </p:txBody>
      </p:sp>
      <p:sp>
        <p:nvSpPr>
          <p:cNvPr id="19" name="TextBox 18"/>
          <p:cNvSpPr txBox="1"/>
          <p:nvPr/>
        </p:nvSpPr>
        <p:spPr>
          <a:xfrm>
            <a:off x="6630849" y="528085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780741" y="10197729"/>
            <a:ext cx="6721816" cy="369332"/>
          </a:xfrm>
          <a:prstGeom prst="rect">
            <a:avLst/>
          </a:prstGeom>
          <a:noFill/>
        </p:spPr>
        <p:txBody>
          <a:bodyPr wrap="square" rtlCol="0">
            <a:spAutoFit/>
          </a:bodyPr>
          <a:lstStyle/>
          <a:p>
            <a:pPr algn="ctr"/>
            <a:r>
              <a:rPr lang="en-US" sz="1800" spc="600" dirty="0">
                <a:solidFill>
                  <a:schemeClr val="bg1"/>
                </a:solidFill>
                <a:latin typeface="Lato Light" charset="0"/>
                <a:ea typeface="Lato Light" charset="0"/>
                <a:cs typeface="Lato Light" charset="0"/>
              </a:rPr>
              <a:t>Keeping your child safe</a:t>
            </a:r>
          </a:p>
        </p:txBody>
      </p:sp>
    </p:spTree>
    <p:extLst>
      <p:ext uri="{BB962C8B-B14F-4D97-AF65-F5344CB8AC3E}">
        <p14:creationId xmlns:p14="http://schemas.microsoft.com/office/powerpoint/2010/main" val="2117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801314"/>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every 5 minutes and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date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7175" cy="1371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232" y="4746963"/>
            <a:ext cx="13107090" cy="423795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855" y="642354"/>
            <a:ext cx="8665742"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562" y="7820534"/>
            <a:ext cx="517425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350061" y="1828801"/>
            <a:ext cx="7315200" cy="5775158"/>
          </a:xfrm>
        </p:spPr>
        <p:txBody>
          <a:bodyPr>
            <a:normAutofit/>
          </a:bodyPr>
          <a:lstStyle/>
          <a:p>
            <a:r>
              <a:rPr lang="en-GB" sz="9600">
                <a:solidFill>
                  <a:srgbClr val="FFFFFF"/>
                </a:solidFill>
              </a:rPr>
              <a:t>Why LoraWan will work well</a:t>
            </a:r>
            <a:endParaRPr lang="en-GB" sz="9600" dirty="0">
              <a:solidFill>
                <a:srgbClr val="FFFFFF"/>
              </a:solidFill>
            </a:endParaRP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350061" y="8341003"/>
            <a:ext cx="7315200" cy="3051194"/>
          </a:xfrm>
        </p:spPr>
        <p:txBody>
          <a:bodyPr>
            <a:normAutofit/>
          </a:bodyPr>
          <a:lstStyle/>
          <a:p>
            <a:r>
              <a:rPr lang="en-GB" sz="31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647</TotalTime>
  <Words>394</Words>
  <Application>Microsoft Office PowerPoint</Application>
  <PresentationFormat>Custom</PresentationFormat>
  <Paragraphs>27</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45</cp:revision>
  <dcterms:created xsi:type="dcterms:W3CDTF">2017-05-16T07:20:16Z</dcterms:created>
  <dcterms:modified xsi:type="dcterms:W3CDTF">2018-04-21T11:39:37Z</dcterms:modified>
  <cp:category/>
</cp:coreProperties>
</file>